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Noto Sans T Chinese" panose="02020500000000000000" charset="-120"/>
      <p:regular r:id="rId18"/>
    </p:embeddedFont>
    <p:embeddedFont>
      <p:font typeface="杨任东竹石体" panose="02020500000000000000" charset="-122"/>
      <p:regular r:id="rId19"/>
    </p:embeddedFont>
    <p:embeddedFont>
      <p:font typeface="芫荽" panose="02020500000000000000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550856" y="7762016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5"/>
                </a:lnTo>
                <a:lnTo>
                  <a:pt x="5556252" y="4562365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7107" y="3467529"/>
            <a:ext cx="12173786" cy="193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50"/>
              </a:lnSpc>
              <a:spcBef>
                <a:spcPct val="0"/>
              </a:spcBef>
            </a:pPr>
            <a:r>
              <a:rPr lang="en-US" sz="11250" spc="-168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44433" y="5942871"/>
            <a:ext cx="8999133" cy="79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7"/>
              </a:lnSpc>
              <a:spcBef>
                <a:spcPct val="0"/>
              </a:spcBef>
            </a:pPr>
            <a:r>
              <a:rPr lang="en-US" sz="4641">
                <a:solidFill>
                  <a:srgbClr val="FFA824"/>
                </a:solidFill>
                <a:latin typeface="芫荽"/>
                <a:ea typeface="芫荽"/>
                <a:cs typeface="芫荽"/>
                <a:sym typeface="芫荽"/>
              </a:rPr>
              <a:t>“Let's Meet Again in Nocember”</a:t>
            </a:r>
          </a:p>
        </p:txBody>
      </p:sp>
      <p:sp>
        <p:nvSpPr>
          <p:cNvPr id="6" name="Freeform 6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團隊名稱:我獨自升級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表演主題:懷念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表演項目:晴天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演出人員:14鄧福廣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33487" y="9210675"/>
            <a:ext cx="120210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merely took the energy it takes to pout and wrote some blues.” — Duke Ellington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77122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團隊名稱:單人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表演主題:唯我獨尊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表演項目:神的說唱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演出人員:5汪宥丞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32752" y="9210675"/>
            <a:ext cx="11222496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“The beautiful thing about learning is that no one can take it away from you.” — B.B. King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7167" y="4453255"/>
            <a:ext cx="1179817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團隊名稱:全員180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表演主題:江翠心聲音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表演項目:軌跡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演出人員:27何佳臻.28吳玥彤.31張凱淳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94070" y="9210675"/>
            <a:ext cx="1309986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“You don’t need anybody to tell you who you are or what you are. You are what you are!” — John Lennon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團隊名稱:給你一拳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表演主題:jennie你攻擊我的村莊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表演項目:like jennie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演出人員:34程亭瑜.36朱雅泫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94728" y="9210675"/>
            <a:ext cx="1369854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“When you’re happy, you enjoy the music. But when you’re sad, you understand the lyrics.” — Frank Ocean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3592944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團隊名稱:天啟四騎士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表演主題:星辰鬥士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表演項目:something just like this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演出人員:1王子烜.2朴鍾範.7柯品佑.13董样筬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62936" y="9210675"/>
            <a:ext cx="9293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“Without music, life would be a mistake.” — Friedrich Nietzsche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團隊名稱:6000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表演主題:充滿冒險的夢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表演項目:那些你很冒險的夢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演出人員:9曾重智.12葉奕辰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0795" y="9210675"/>
            <a:ext cx="111773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“Works of art make rules; rules do not make works of art.” — Claude Debussy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783111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團隊名稱:唱完dirty work就會變RICH MAN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表演主題:黑化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表演項目:Dirty work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演出人員:6邱祖祐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00738" y="9210675"/>
            <a:ext cx="1248652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“Stop worrying about whether you’re going to win or lose and just enjoy the music.” — Glenn Gould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117374" y="-1344336"/>
            <a:ext cx="4663100" cy="3828977"/>
          </a:xfrm>
          <a:custGeom>
            <a:avLst/>
            <a:gdLst/>
            <a:ahLst/>
            <a:cxnLst/>
            <a:rect l="l" t="t" r="r" b="b"/>
            <a:pathLst>
              <a:path w="4663100" h="3828977">
                <a:moveTo>
                  <a:pt x="0" y="0"/>
                </a:moveTo>
                <a:lnTo>
                  <a:pt x="4663100" y="0"/>
                </a:lnTo>
                <a:lnTo>
                  <a:pt x="4663100" y="3828978"/>
                </a:lnTo>
                <a:lnTo>
                  <a:pt x="0" y="3828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891375" flipH="1" flipV="1">
            <a:off x="16149588" y="8172339"/>
            <a:ext cx="4276823" cy="3511797"/>
          </a:xfrm>
          <a:custGeom>
            <a:avLst/>
            <a:gdLst/>
            <a:ahLst/>
            <a:cxnLst/>
            <a:rect l="l" t="t" r="r" b="b"/>
            <a:pathLst>
              <a:path w="4276823" h="3511797">
                <a:moveTo>
                  <a:pt x="4276824" y="3511796"/>
                </a:moveTo>
                <a:lnTo>
                  <a:pt x="0" y="3511796"/>
                </a:lnTo>
                <a:lnTo>
                  <a:pt x="0" y="0"/>
                </a:lnTo>
                <a:lnTo>
                  <a:pt x="4276824" y="0"/>
                </a:lnTo>
                <a:lnTo>
                  <a:pt x="4276824" y="351179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23207" y="0"/>
            <a:ext cx="2853715" cy="2360801"/>
          </a:xfrm>
          <a:custGeom>
            <a:avLst/>
            <a:gdLst/>
            <a:ahLst/>
            <a:cxnLst/>
            <a:rect l="l" t="t" r="r" b="b"/>
            <a:pathLst>
              <a:path w="2853715" h="2360801">
                <a:moveTo>
                  <a:pt x="0" y="0"/>
                </a:moveTo>
                <a:lnTo>
                  <a:pt x="2853716" y="0"/>
                </a:lnTo>
                <a:lnTo>
                  <a:pt x="2853716" y="2360801"/>
                </a:lnTo>
                <a:lnTo>
                  <a:pt x="0" y="23608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46515" y="8270602"/>
            <a:ext cx="2722346" cy="2252123"/>
          </a:xfrm>
          <a:custGeom>
            <a:avLst/>
            <a:gdLst/>
            <a:ahLst/>
            <a:cxnLst/>
            <a:rect l="l" t="t" r="r" b="b"/>
            <a:pathLst>
              <a:path w="2722346" h="2252123">
                <a:moveTo>
                  <a:pt x="0" y="0"/>
                </a:moveTo>
                <a:lnTo>
                  <a:pt x="2722346" y="0"/>
                </a:lnTo>
                <a:lnTo>
                  <a:pt x="2722346" y="2252123"/>
                </a:lnTo>
                <a:lnTo>
                  <a:pt x="0" y="22521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38369" y="1708151"/>
            <a:ext cx="2134434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11/7: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45726" y="2981325"/>
            <a:ext cx="8107856" cy="506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失落人生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星星王子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三角御飯糰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深淵個人工作室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讚啦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吉娃娃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78126" y="9210675"/>
            <a:ext cx="1006268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can change the world because it can change people.” — Bono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團隊名稱:失落人生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表演主題:這就是人生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表演項目:幾分之幾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演出人員:30柯品妍.33陳孝柔.35蔡允彤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39403" y="9210675"/>
            <a:ext cx="115401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“One good thing about music, when it hits you, you feel no pain.” — Bob Marley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團隊名稱:星星王子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表演主題:浪漫星空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表演項目:小星星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演出人員:8洪翊銘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03118" y="9210675"/>
            <a:ext cx="11306757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“To play a wrong note is insignificant; to play without passion is inexcusable.” — Ludwig van Beethoven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團隊名稱:三角御飯糰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表演主題:不便利的便利商店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表演項目:sign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演出人員:11黃羿勛.29俞薾涵.32陳妍喬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38428" y="9210675"/>
            <a:ext cx="714208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“Imagination creates reality.” — Richard Wagner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團隊名稱:深淵個人工作室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表演主題:迷幻搖滾樂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表演項目:小幸運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演出人員:3余彥佑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57344" y="9210675"/>
            <a:ext cx="1210425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is the divine way to tell beautiful, poetic things to the heart.” — Pablo Casals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團隊名稱:讚啦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表演主題:缺陷也是一種魅力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 err="1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表演項目:想見妳</a:t>
            </a:r>
            <a:endParaRPr lang="en-US" sz="4800" dirty="0">
              <a:solidFill>
                <a:srgbClr val="FFFFFF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演出人員:26方奕茹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69344" y="9210675"/>
            <a:ext cx="1134931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can chase you, and I can catch you, but there is nothing I can do to make you mine.” — Morrissey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團隊名稱:吉娃娃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表演主題:真的沒差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表演項目:愛妳沒差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演出人員:4吳睿亭.15𡍼奕勳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3358" y="9210675"/>
            <a:ext cx="825222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“Don’t be afraid, just play the music.” — Charlie Parker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243847" y="9210675"/>
            <a:ext cx="1175105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“Jazz is not just music, it’s a way of life, it’s a way of being, a way of thinking.” — Nina Simone</a:t>
            </a:r>
          </a:p>
        </p:txBody>
      </p:sp>
      <p:sp>
        <p:nvSpPr>
          <p:cNvPr id="7" name="Freeform 7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74169" y="1708151"/>
            <a:ext cx="266283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11/14: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74169" y="2981325"/>
            <a:ext cx="10106601" cy="5916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我獨自升級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單人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全員180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給你一拳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天啟四騎士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6000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唱完dirty work就會變RICH 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562</Words>
  <Application>Microsoft Office PowerPoint</Application>
  <PresentationFormat>自訂</PresentationFormat>
  <Paragraphs>97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芫荽</vt:lpstr>
      <vt:lpstr>Calibri</vt:lpstr>
      <vt:lpstr>Noto Sans T Chinese</vt:lpstr>
      <vt:lpstr>Arial</vt:lpstr>
      <vt:lpstr>杨任东竹石体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902班級畢業音樂會</dc:title>
  <cp:lastModifiedBy>子烜 王</cp:lastModifiedBy>
  <cp:revision>2</cp:revision>
  <dcterms:created xsi:type="dcterms:W3CDTF">2006-08-16T00:00:00Z</dcterms:created>
  <dcterms:modified xsi:type="dcterms:W3CDTF">2025-09-25T12:49:01Z</dcterms:modified>
  <dc:identifier>DAGzfIhFohs</dc:identifier>
</cp:coreProperties>
</file>

<file path=docProps/thumbnail.jpeg>
</file>